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1" autoAdjust="0"/>
    <p:restoredTop sz="94660"/>
  </p:normalViewPr>
  <p:slideViewPr>
    <p:cSldViewPr>
      <p:cViewPr>
        <p:scale>
          <a:sx n="114" d="100"/>
          <a:sy n="114" d="100"/>
        </p:scale>
        <p:origin x="-91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ctangle à coins arrondi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ctangle à coins arrondi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7A957EA-4EA8-4A1A-B61B-B8137F07D795}" type="datetimeFigureOut">
              <a:rPr lang="fr-CA" smtClean="0"/>
              <a:t>2014-05-27</a:t>
            </a:fld>
            <a:endParaRPr lang="fr-CA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fr-CA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C1332BB-72EC-47E1-B73D-258448361276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57EA-4EA8-4A1A-B61B-B8137F07D795}" type="datetimeFigureOut">
              <a:rPr lang="fr-CA" smtClean="0"/>
              <a:t>2014-05-27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332BB-72EC-47E1-B73D-258448361276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57EA-4EA8-4A1A-B61B-B8137F07D795}" type="datetimeFigureOut">
              <a:rPr lang="fr-CA" smtClean="0"/>
              <a:t>2014-05-27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332BB-72EC-47E1-B73D-258448361276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57EA-4EA8-4A1A-B61B-B8137F07D795}" type="datetimeFigureOut">
              <a:rPr lang="fr-CA" smtClean="0"/>
              <a:t>2014-05-27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332BB-72EC-47E1-B73D-258448361276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57EA-4EA8-4A1A-B61B-B8137F07D795}" type="datetimeFigureOut">
              <a:rPr lang="fr-CA" smtClean="0"/>
              <a:t>2014-05-27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332BB-72EC-47E1-B73D-258448361276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57EA-4EA8-4A1A-B61B-B8137F07D795}" type="datetimeFigureOut">
              <a:rPr lang="fr-CA" smtClean="0"/>
              <a:t>2014-05-27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332BB-72EC-47E1-B73D-258448361276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e la dat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7A957EA-4EA8-4A1A-B61B-B8137F07D795}" type="datetimeFigureOut">
              <a:rPr lang="fr-CA" smtClean="0"/>
              <a:t>2014-05-27</a:t>
            </a:fld>
            <a:endParaRPr lang="fr-CA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C1332BB-72EC-47E1-B73D-258448361276}" type="slidenum">
              <a:rPr lang="fr-CA" smtClean="0"/>
              <a:t>‹N°›</a:t>
            </a:fld>
            <a:endParaRPr lang="fr-CA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7A957EA-4EA8-4A1A-B61B-B8137F07D795}" type="datetimeFigureOut">
              <a:rPr lang="fr-CA" smtClean="0"/>
              <a:t>2014-05-27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C1332BB-72EC-47E1-B73D-258448361276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57EA-4EA8-4A1A-B61B-B8137F07D795}" type="datetimeFigureOut">
              <a:rPr lang="fr-CA" smtClean="0"/>
              <a:t>2014-05-27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332BB-72EC-47E1-B73D-258448361276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57EA-4EA8-4A1A-B61B-B8137F07D795}" type="datetimeFigureOut">
              <a:rPr lang="fr-CA" smtClean="0"/>
              <a:t>2014-05-27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332BB-72EC-47E1-B73D-258448361276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57EA-4EA8-4A1A-B61B-B8137F07D795}" type="datetimeFigureOut">
              <a:rPr lang="fr-CA" smtClean="0"/>
              <a:t>2014-05-27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332BB-72EC-47E1-B73D-258448361276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ctangle à coins arrondi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ctangle à coins arrondi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7A957EA-4EA8-4A1A-B61B-B8137F07D795}" type="datetimeFigureOut">
              <a:rPr lang="fr-CA" smtClean="0"/>
              <a:t>2014-05-27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C1332BB-72EC-47E1-B73D-258448361276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>
                <a:latin typeface="Arial" pitchFamily="34" charset="0"/>
                <a:cs typeface="Arial" pitchFamily="34" charset="0"/>
              </a:rPr>
              <a:t>Technique pour réaliser un fond à la gouache</a:t>
            </a:r>
            <a:endParaRPr lang="fr-C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Les Débrouillards</a:t>
            </a:r>
          </a:p>
          <a:p>
            <a:r>
              <a:rPr lang="fr-CA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Une mer de dauphins</a:t>
            </a:r>
          </a:p>
          <a:p>
            <a:r>
              <a:rPr lang="fr-CA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Juin 2014</a:t>
            </a:r>
            <a:endParaRPr lang="fr-CA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400422"/>
            <a:ext cx="1906587" cy="168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87936"/>
            <a:ext cx="2743472" cy="59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8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95739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 lavis</a:t>
            </a:r>
            <a:endParaRPr lang="fr-CA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>
                <a:latin typeface="Arial" pitchFamily="34" charset="0"/>
                <a:cs typeface="Arial" pitchFamily="34" charset="0"/>
              </a:rPr>
              <a:t>Par lavis on entend un </a:t>
            </a:r>
            <a:r>
              <a:rPr lang="fr-CA" dirty="0" smtClean="0">
                <a:latin typeface="Arial" pitchFamily="34" charset="0"/>
                <a:cs typeface="Arial" pitchFamily="34" charset="0"/>
              </a:rPr>
              <a:t>« </a:t>
            </a:r>
            <a:r>
              <a:rPr lang="fr-CA" dirty="0" smtClean="0">
                <a:latin typeface="Arial" pitchFamily="34" charset="0"/>
                <a:cs typeface="Arial" pitchFamily="34" charset="0"/>
              </a:rPr>
              <a:t>jus</a:t>
            </a:r>
            <a:r>
              <a:rPr lang="fr-CA" dirty="0">
                <a:latin typeface="Arial" pitchFamily="34" charset="0"/>
                <a:cs typeface="Arial" pitchFamily="34" charset="0"/>
              </a:rPr>
              <a:t> </a:t>
            </a:r>
            <a:r>
              <a:rPr lang="fr-CA" dirty="0" smtClean="0">
                <a:latin typeface="Arial" pitchFamily="34" charset="0"/>
                <a:cs typeface="Arial" pitchFamily="34" charset="0"/>
              </a:rPr>
              <a:t>»</a:t>
            </a:r>
            <a:r>
              <a:rPr lang="fr-C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CA" dirty="0">
                <a:latin typeface="Arial" pitchFamily="34" charset="0"/>
                <a:cs typeface="Arial" pitchFamily="34" charset="0"/>
              </a:rPr>
              <a:t>de couleur translucide réalisé avec de la gouache diluée à l'eau. </a:t>
            </a:r>
            <a:endParaRPr lang="fr-CA" dirty="0" smtClean="0">
              <a:latin typeface="Arial" pitchFamily="34" charset="0"/>
              <a:cs typeface="Arial" pitchFamily="34" charset="0"/>
            </a:endParaRPr>
          </a:p>
          <a:p>
            <a:endParaRPr lang="fr-CA" dirty="0">
              <a:latin typeface="Arial" pitchFamily="34" charset="0"/>
              <a:cs typeface="Arial" pitchFamily="34" charset="0"/>
            </a:endParaRPr>
          </a:p>
          <a:p>
            <a:pPr marL="109728" indent="0" algn="just">
              <a:buNone/>
            </a:pPr>
            <a:r>
              <a:rPr lang="fr-CA" sz="2400" dirty="0" smtClean="0">
                <a:latin typeface="Arial" pitchFamily="34" charset="0"/>
                <a:cs typeface="Arial" pitchFamily="34" charset="0"/>
              </a:rPr>
              <a:t>Il suffit d’étendre ce « jus » sur une feuille que l’on a préalablement fixée afin d’éviter </a:t>
            </a:r>
            <a:r>
              <a:rPr lang="fr-CA" sz="2400" dirty="0" smtClean="0">
                <a:latin typeface="Arial" pitchFamily="34" charset="0"/>
                <a:cs typeface="Arial" pitchFamily="34" charset="0"/>
              </a:rPr>
              <a:t>qu’elle gondole</a:t>
            </a:r>
            <a:r>
              <a:rPr lang="fr-CA" sz="2400" dirty="0" smtClean="0">
                <a:latin typeface="Arial" pitchFamily="34" charset="0"/>
                <a:cs typeface="Arial" pitchFamily="34" charset="0"/>
              </a:rPr>
              <a:t>. Il est également recommandé d'humidifier </a:t>
            </a:r>
            <a:r>
              <a:rPr lang="fr-CA" sz="2400" dirty="0">
                <a:latin typeface="Arial" pitchFamily="34" charset="0"/>
                <a:cs typeface="Arial" pitchFamily="34" charset="0"/>
              </a:rPr>
              <a:t>légèrement le papier avant de commencer le lavis. Cette astuce permet de ne pas laisser apparaître les traces de pinceau, car ainsi les pigments de peinture pénètrent moins rapidement </a:t>
            </a:r>
            <a:r>
              <a:rPr lang="fr-CA" sz="2400" dirty="0" smtClean="0">
                <a:latin typeface="Arial" pitchFamily="34" charset="0"/>
                <a:cs typeface="Arial" pitchFamily="34" charset="0"/>
              </a:rPr>
              <a:t>le </a:t>
            </a:r>
            <a:r>
              <a:rPr lang="fr-CA" sz="2400" dirty="0">
                <a:latin typeface="Arial" pitchFamily="34" charset="0"/>
                <a:cs typeface="Arial" pitchFamily="34" charset="0"/>
              </a:rPr>
              <a:t>papier. 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87936"/>
            <a:ext cx="2743472" cy="59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84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95739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 dégradé</a:t>
            </a:r>
            <a:endParaRPr lang="fr-CA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fr-CA" dirty="0">
              <a:latin typeface="Arial" pitchFamily="34" charset="0"/>
              <a:cs typeface="Arial" pitchFamily="34" charset="0"/>
            </a:endParaRPr>
          </a:p>
          <a:p>
            <a:r>
              <a:rPr lang="fr-CA" dirty="0">
                <a:latin typeface="Arial" pitchFamily="34" charset="0"/>
                <a:cs typeface="Arial" pitchFamily="34" charset="0"/>
              </a:rPr>
              <a:t>Le dégradé peut se faire d'une </a:t>
            </a:r>
            <a:r>
              <a:rPr lang="fr-CA" dirty="0" smtClean="0">
                <a:latin typeface="Arial" pitchFamily="34" charset="0"/>
                <a:cs typeface="Arial" pitchFamily="34" charset="0"/>
              </a:rPr>
              <a:t>seule </a:t>
            </a:r>
            <a:r>
              <a:rPr lang="fr-CA" dirty="0">
                <a:latin typeface="Arial" pitchFamily="34" charset="0"/>
                <a:cs typeface="Arial" pitchFamily="34" charset="0"/>
              </a:rPr>
              <a:t>couleur, éclaircie au fur et à mesure, ou par superposition de couleurs différentes</a:t>
            </a:r>
            <a:r>
              <a:rPr lang="fr-CA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fr-CA" dirty="0">
                <a:latin typeface="Arial" pitchFamily="34" charset="0"/>
                <a:cs typeface="Arial" pitchFamily="34" charset="0"/>
              </a:rPr>
              <a:t> </a:t>
            </a:r>
            <a:r>
              <a:rPr lang="fr-CA" dirty="0" smtClean="0">
                <a:latin typeface="Arial" pitchFamily="34" charset="0"/>
                <a:cs typeface="Arial" pitchFamily="34" charset="0"/>
              </a:rPr>
              <a:t>Ici, </a:t>
            </a:r>
            <a:r>
              <a:rPr lang="fr-CA" dirty="0" smtClean="0">
                <a:latin typeface="Arial" pitchFamily="34" charset="0"/>
                <a:cs typeface="Arial" pitchFamily="34" charset="0"/>
              </a:rPr>
              <a:t>nous utiliserons le bleu que nous mélangerons graduellement au blanc.</a:t>
            </a:r>
          </a:p>
          <a:p>
            <a:endParaRPr lang="fr-CA" dirty="0">
              <a:latin typeface="Arial" pitchFamily="34" charset="0"/>
              <a:cs typeface="Arial" pitchFamily="34" charset="0"/>
            </a:endParaRPr>
          </a:p>
          <a:p>
            <a:r>
              <a:rPr lang="fr-CA" dirty="0" smtClean="0">
                <a:latin typeface="Arial" pitchFamily="34" charset="0"/>
                <a:cs typeface="Arial" pitchFamily="34" charset="0"/>
              </a:rPr>
              <a:t>Pour dégrader </a:t>
            </a:r>
            <a:r>
              <a:rPr lang="fr-CA" dirty="0">
                <a:latin typeface="Arial" pitchFamily="34" charset="0"/>
                <a:cs typeface="Arial" pitchFamily="34" charset="0"/>
              </a:rPr>
              <a:t>un </a:t>
            </a:r>
            <a:r>
              <a:rPr lang="fr-CA" dirty="0" smtClean="0">
                <a:latin typeface="Arial" pitchFamily="34" charset="0"/>
                <a:cs typeface="Arial" pitchFamily="34" charset="0"/>
              </a:rPr>
              <a:t>lavis, </a:t>
            </a:r>
            <a:r>
              <a:rPr lang="fr-CA" dirty="0">
                <a:latin typeface="Arial" pitchFamily="34" charset="0"/>
                <a:cs typeface="Arial" pitchFamily="34" charset="0"/>
              </a:rPr>
              <a:t>il faut superposer plusieurs couches, en ajoutant toujours un peu plus d'eau à chaque nouvelle épaisseur.</a:t>
            </a:r>
          </a:p>
          <a:p>
            <a:endParaRPr lang="fr-CA" dirty="0"/>
          </a:p>
          <a:p>
            <a:endParaRPr lang="fr-CA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87936"/>
            <a:ext cx="2743472" cy="59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04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066800"/>
          </a:xfrm>
        </p:spPr>
        <p:txBody>
          <a:bodyPr/>
          <a:lstStyle/>
          <a:p>
            <a:r>
              <a:rPr lang="fr-C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Empreintes et traces</a:t>
            </a:r>
            <a:endParaRPr lang="fr-CA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25112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fr-CA" sz="2600" dirty="0" smtClean="0">
                <a:latin typeface="Arial" pitchFamily="34" charset="0"/>
                <a:cs typeface="Arial" pitchFamily="34" charset="0"/>
              </a:rPr>
              <a:t>À l’aide de petits objets, il est possible de laisser des empreintes  ou des traces dans la gouache.</a:t>
            </a:r>
          </a:p>
          <a:p>
            <a:endParaRPr lang="fr-CA" sz="1900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fr-CA" sz="1900" dirty="0" smtClean="0">
                <a:latin typeface="Arial" pitchFamily="34" charset="0"/>
                <a:cs typeface="Arial" pitchFamily="34" charset="0"/>
              </a:rPr>
              <a:t>Exemple d’objets à </a:t>
            </a:r>
            <a:r>
              <a:rPr lang="fr-CA" sz="1900" dirty="0" smtClean="0">
                <a:latin typeface="Arial" pitchFamily="34" charset="0"/>
                <a:cs typeface="Arial" pitchFamily="34" charset="0"/>
              </a:rPr>
              <a:t>utiliser :</a:t>
            </a:r>
            <a:endParaRPr lang="fr-CA" sz="19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fr-CA" sz="1900" dirty="0" smtClean="0">
                <a:latin typeface="Arial" pitchFamily="34" charset="0"/>
                <a:cs typeface="Arial" pitchFamily="34" charset="0"/>
              </a:rPr>
              <a:t>Éponges</a:t>
            </a:r>
          </a:p>
          <a:p>
            <a:pPr>
              <a:buFontTx/>
              <a:buChar char="-"/>
            </a:pPr>
            <a:r>
              <a:rPr lang="fr-CA" sz="1900" dirty="0" smtClean="0">
                <a:latin typeface="Arial" pitchFamily="34" charset="0"/>
                <a:cs typeface="Arial" pitchFamily="34" charset="0"/>
              </a:rPr>
              <a:t>Roues de petites voitures</a:t>
            </a:r>
          </a:p>
          <a:p>
            <a:pPr>
              <a:buFontTx/>
              <a:buChar char="-"/>
            </a:pPr>
            <a:r>
              <a:rPr lang="fr-CA" sz="1900" dirty="0" smtClean="0">
                <a:latin typeface="Arial" pitchFamily="34" charset="0"/>
                <a:cs typeface="Arial" pitchFamily="34" charset="0"/>
              </a:rPr>
              <a:t>Ficelles</a:t>
            </a:r>
          </a:p>
          <a:p>
            <a:pPr>
              <a:buFontTx/>
              <a:buChar char="-"/>
            </a:pPr>
            <a:r>
              <a:rPr lang="fr-CA" sz="1900" dirty="0" smtClean="0">
                <a:latin typeface="Arial" pitchFamily="34" charset="0"/>
                <a:cs typeface="Arial" pitchFamily="34" charset="0"/>
              </a:rPr>
              <a:t>Billes</a:t>
            </a:r>
          </a:p>
          <a:p>
            <a:pPr marL="109728" indent="0">
              <a:buNone/>
            </a:pPr>
            <a:endParaRPr lang="fr-CA" sz="2000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fr-CA" sz="2600" dirty="0">
                <a:latin typeface="Arial" pitchFamily="34" charset="0"/>
                <a:cs typeface="Arial" pitchFamily="34" charset="0"/>
              </a:rPr>
              <a:t>Choisir un objet </a:t>
            </a:r>
            <a:r>
              <a:rPr lang="fr-CA" sz="2600" dirty="0" smtClean="0">
                <a:latin typeface="Arial" pitchFamily="34" charset="0"/>
                <a:cs typeface="Arial" pitchFamily="34" charset="0"/>
              </a:rPr>
              <a:t>(ou </a:t>
            </a:r>
            <a:r>
              <a:rPr lang="fr-CA" sz="2600" dirty="0">
                <a:latin typeface="Arial" pitchFamily="34" charset="0"/>
                <a:cs typeface="Arial" pitchFamily="34" charset="0"/>
              </a:rPr>
              <a:t>une partie du </a:t>
            </a:r>
            <a:r>
              <a:rPr lang="fr-CA" sz="2600" dirty="0" smtClean="0">
                <a:latin typeface="Arial" pitchFamily="34" charset="0"/>
                <a:cs typeface="Arial" pitchFamily="34" charset="0"/>
              </a:rPr>
              <a:t>corps) </a:t>
            </a:r>
            <a:r>
              <a:rPr lang="fr-CA" sz="2600" dirty="0">
                <a:latin typeface="Arial" pitchFamily="34" charset="0"/>
                <a:cs typeface="Arial" pitchFamily="34" charset="0"/>
              </a:rPr>
              <a:t>dont on veut </a:t>
            </a:r>
            <a:r>
              <a:rPr lang="fr-CA" sz="2600" dirty="0" smtClean="0">
                <a:latin typeface="Arial" pitchFamily="34" charset="0"/>
                <a:cs typeface="Arial" pitchFamily="34" charset="0"/>
              </a:rPr>
              <a:t>réaliser l’empreinte</a:t>
            </a:r>
            <a:r>
              <a:rPr lang="fr-CA" sz="2600" dirty="0">
                <a:latin typeface="Arial" pitchFamily="34" charset="0"/>
                <a:cs typeface="Arial" pitchFamily="34" charset="0"/>
              </a:rPr>
              <a:t>, le recouvrir de gouache sur une face et l’appliquer </a:t>
            </a:r>
            <a:r>
              <a:rPr lang="fr-CA" sz="2600" dirty="0" smtClean="0">
                <a:latin typeface="Arial" pitchFamily="34" charset="0"/>
                <a:cs typeface="Arial" pitchFamily="34" charset="0"/>
              </a:rPr>
              <a:t>comme un </a:t>
            </a:r>
            <a:r>
              <a:rPr lang="fr-CA" sz="2600" dirty="0">
                <a:latin typeface="Arial" pitchFamily="34" charset="0"/>
                <a:cs typeface="Arial" pitchFamily="34" charset="0"/>
              </a:rPr>
              <a:t>tampon sur le support.</a:t>
            </a:r>
          </a:p>
          <a:p>
            <a:pPr marL="109728" indent="0">
              <a:buNone/>
            </a:pPr>
            <a:r>
              <a:rPr lang="fr-CA" sz="2600" dirty="0">
                <a:latin typeface="Arial" pitchFamily="34" charset="0"/>
                <a:cs typeface="Arial" pitchFamily="34" charset="0"/>
              </a:rPr>
              <a:t>L’empreinte positive apparaît</a:t>
            </a:r>
            <a:r>
              <a:rPr lang="fr-CA" sz="2600" dirty="0" smtClean="0">
                <a:latin typeface="Arial" pitchFamily="34" charset="0"/>
                <a:cs typeface="Arial" pitchFamily="34" charset="0"/>
              </a:rPr>
              <a:t>. Pour </a:t>
            </a:r>
            <a:r>
              <a:rPr lang="fr-CA" sz="2600" dirty="0">
                <a:latin typeface="Arial" pitchFamily="34" charset="0"/>
                <a:cs typeface="Arial" pitchFamily="34" charset="0"/>
              </a:rPr>
              <a:t>réussir l’empreinte d’un objet présentant des reliefs, il </a:t>
            </a:r>
            <a:r>
              <a:rPr lang="fr-CA" sz="2600" dirty="0" smtClean="0">
                <a:latin typeface="Arial" pitchFamily="34" charset="0"/>
                <a:cs typeface="Arial" pitchFamily="34" charset="0"/>
              </a:rPr>
              <a:t>est préférable </a:t>
            </a:r>
            <a:r>
              <a:rPr lang="fr-CA" sz="2600" dirty="0">
                <a:latin typeface="Arial" pitchFamily="34" charset="0"/>
                <a:cs typeface="Arial" pitchFamily="34" charset="0"/>
              </a:rPr>
              <a:t>de se placer sur un </a:t>
            </a:r>
            <a:r>
              <a:rPr lang="fr-CA" sz="2600" dirty="0" smtClean="0">
                <a:latin typeface="Arial" pitchFamily="34" charset="0"/>
                <a:cs typeface="Arial" pitchFamily="34" charset="0"/>
              </a:rPr>
              <a:t>support </a:t>
            </a:r>
            <a:r>
              <a:rPr lang="fr-CA" sz="2600" dirty="0">
                <a:latin typeface="Arial" pitchFamily="34" charset="0"/>
                <a:cs typeface="Arial" pitchFamily="34" charset="0"/>
              </a:rPr>
              <a:t>mou (pile de journaux </a:t>
            </a:r>
            <a:r>
              <a:rPr lang="fr-CA" sz="2600" dirty="0" smtClean="0">
                <a:latin typeface="Arial" pitchFamily="34" charset="0"/>
                <a:cs typeface="Arial" pitchFamily="34" charset="0"/>
              </a:rPr>
              <a:t>par exemple</a:t>
            </a:r>
            <a:r>
              <a:rPr lang="fr-CA" sz="2600" dirty="0">
                <a:latin typeface="Arial" pitchFamily="34" charset="0"/>
                <a:cs typeface="Arial" pitchFamily="34" charset="0"/>
              </a:rPr>
              <a:t>) ou de réaliser l’empreinte sur un </a:t>
            </a:r>
            <a:r>
              <a:rPr lang="fr-CA" sz="2600" dirty="0" smtClean="0">
                <a:latin typeface="Arial" pitchFamily="34" charset="0"/>
                <a:cs typeface="Arial" pitchFamily="34" charset="0"/>
              </a:rPr>
              <a:t>tissu.</a:t>
            </a:r>
            <a:endParaRPr lang="fr-CA" sz="2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87936"/>
            <a:ext cx="2743472" cy="59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72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Projection</a:t>
            </a:r>
            <a:endParaRPr lang="fr-CA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>
                <a:latin typeface="Arial" pitchFamily="34" charset="0"/>
                <a:cs typeface="Arial" pitchFamily="34" charset="0"/>
              </a:rPr>
              <a:t>L’utilisation d’outils variés permet de projeter de la gouache sur une feuille verticale (pulvérisateur, pistolet à eau...) ou horizontale (brosse à dents, pinceau secoué...) sans la recouvrir complètement, mais en y produisant un effet moucheté.</a:t>
            </a:r>
          </a:p>
          <a:p>
            <a:endParaRPr lang="fr-CA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87936"/>
            <a:ext cx="2743472" cy="59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1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in">
  <a:themeElements>
    <a:clrScheme name="Urbai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56</TotalTime>
  <Words>253</Words>
  <Application>Microsoft Office PowerPoint</Application>
  <PresentationFormat>Affichage à l'écran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Urbain</vt:lpstr>
      <vt:lpstr>Technique pour réaliser un fond à la gouache</vt:lpstr>
      <vt:lpstr>Un lavis</vt:lpstr>
      <vt:lpstr>Un dégradé</vt:lpstr>
      <vt:lpstr>Empreintes et traces</vt:lpstr>
      <vt:lpstr>Projection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Technique pour réaliser un fond à la gouache</dc:title>
  <dc:creator>Trudel</dc:creator>
  <cp:lastModifiedBy>Annie Labrecque</cp:lastModifiedBy>
  <cp:revision>9</cp:revision>
  <dcterms:created xsi:type="dcterms:W3CDTF">2014-05-19T15:34:47Z</dcterms:created>
  <dcterms:modified xsi:type="dcterms:W3CDTF">2014-05-27T18:52:39Z</dcterms:modified>
</cp:coreProperties>
</file>